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DC"/>
    <a:srgbClr val="91BD11"/>
    <a:srgbClr val="FFF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38B3-E358-454C-BB4B-792CDBC1F65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909C-DC2D-4121-B450-6D7C4AA8C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38B3-E358-454C-BB4B-792CDBC1F65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909C-DC2D-4121-B450-6D7C4AA8C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36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38B3-E358-454C-BB4B-792CDBC1F65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909C-DC2D-4121-B450-6D7C4AA8C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38B3-E358-454C-BB4B-792CDBC1F65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909C-DC2D-4121-B450-6D7C4AA8CC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332264"/>
            <a:ext cx="12192000" cy="182880"/>
          </a:xfrm>
          <a:prstGeom prst="rect">
            <a:avLst/>
          </a:prstGeom>
          <a:solidFill>
            <a:srgbClr val="0090F2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167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38B3-E358-454C-BB4B-792CDBC1F65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909C-DC2D-4121-B450-6D7C4AA8C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0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38B3-E358-454C-BB4B-792CDBC1F65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909C-DC2D-4121-B450-6D7C4AA8CC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91BD1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332264"/>
            <a:ext cx="12192000" cy="182880"/>
          </a:xfrm>
          <a:prstGeom prst="rect">
            <a:avLst/>
          </a:prstGeom>
          <a:solidFill>
            <a:srgbClr val="00A4DC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01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38B3-E358-454C-BB4B-792CDBC1F65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909C-DC2D-4121-B450-6D7C4AA8C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5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38B3-E358-454C-BB4B-792CDBC1F65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909C-DC2D-4121-B450-6D7C4AA8C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8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38B3-E358-454C-BB4B-792CDBC1F65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909C-DC2D-4121-B450-6D7C4AA8CCB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332264"/>
            <a:ext cx="12192000" cy="182880"/>
          </a:xfrm>
          <a:prstGeom prst="rect">
            <a:avLst/>
          </a:prstGeom>
          <a:solidFill>
            <a:srgbClr val="0090F2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791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38B3-E358-454C-BB4B-792CDBC1F65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909C-DC2D-4121-B450-6D7C4AA8C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09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38B3-E358-454C-BB4B-792CDBC1F65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7909C-DC2D-4121-B450-6D7C4AA8C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7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938B3-E358-454C-BB4B-792CDBC1F65B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7909C-DC2D-4121-B450-6D7C4AA8CC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91BD1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32264"/>
            <a:ext cx="12192000" cy="182880"/>
          </a:xfrm>
          <a:prstGeom prst="rect">
            <a:avLst/>
          </a:prstGeom>
          <a:solidFill>
            <a:srgbClr val="00A4DC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31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5E553-9574-4217-9DBD-59A784A4B3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Employer Best Practice, Priority, and/or Challenge Discussion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7427BC-A7AF-4D0E-811A-2AFDA8B073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Kentuckiana</a:t>
            </a:r>
            <a:r>
              <a:rPr lang="en-US" dirty="0" smtClean="0"/>
              <a:t> Health Collaborative</a:t>
            </a:r>
            <a:endParaRPr lang="en-US" dirty="0"/>
          </a:p>
          <a:p>
            <a:r>
              <a:rPr lang="en-US" dirty="0" smtClean="0"/>
              <a:t>August 23, </a:t>
            </a:r>
            <a:r>
              <a:rPr lang="en-US" dirty="0"/>
              <a:t>2018 </a:t>
            </a:r>
          </a:p>
        </p:txBody>
      </p:sp>
    </p:spTree>
    <p:extLst>
      <p:ext uri="{BB962C8B-B14F-4D97-AF65-F5344CB8AC3E}">
        <p14:creationId xmlns:p14="http://schemas.microsoft.com/office/powerpoint/2010/main" val="244790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00D18-1E30-40BF-A4DA-7A0797329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945582" cy="132556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Company Name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28B95-9002-4264-889F-2CD9D3B4D8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Title of Best Practice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Number 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Number 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Number 3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72B244-51D2-4771-BC8E-69FD8DDDFF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02564" cy="36455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Impact/Lessons Learned</a:t>
            </a:r>
          </a:p>
          <a:p>
            <a:r>
              <a:rPr lang="en-US" sz="2400" dirty="0" smtClean="0"/>
              <a:t>Number 1</a:t>
            </a:r>
          </a:p>
          <a:p>
            <a:r>
              <a:rPr lang="en-US" sz="2400" dirty="0" smtClean="0"/>
              <a:t>Number 2</a:t>
            </a:r>
          </a:p>
          <a:p>
            <a:r>
              <a:rPr lang="en-US" sz="2400" dirty="0" smtClean="0"/>
              <a:t>Number 3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56171" y="796834"/>
            <a:ext cx="2834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 of Presenter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125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00D18-1E30-40BF-A4DA-7A0797329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945582" cy="132556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Company Name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28B95-9002-4264-889F-2CD9D3B4D8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Title of Priority or Challenge Facing</a:t>
            </a:r>
            <a:endParaRPr lang="en-US" sz="2400" b="1" dirty="0"/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Number 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Number 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Number 3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72B244-51D2-4771-BC8E-69FD8DDDFF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02564" cy="36455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Questions for Peers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dirty="0" smtClean="0"/>
              <a:t>Number 1</a:t>
            </a:r>
          </a:p>
          <a:p>
            <a:r>
              <a:rPr lang="en-US" sz="2400" dirty="0" smtClean="0"/>
              <a:t>Number 2</a:t>
            </a:r>
          </a:p>
          <a:p>
            <a:r>
              <a:rPr lang="en-US" sz="2400" dirty="0" smtClean="0"/>
              <a:t>Number 3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56171" y="796834"/>
            <a:ext cx="2834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 of Presenter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9339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</TotalTime>
  <Words>65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1_Office Theme</vt:lpstr>
      <vt:lpstr>Employer Best Practice, Priority, and/or Challenge Discussion</vt:lpstr>
      <vt:lpstr>Company Name</vt:lpstr>
      <vt:lpstr>Company Name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Coalition</dc:title>
  <dc:creator>Alyssa Barilotti</dc:creator>
  <cp:lastModifiedBy>Deaton, Randa (R.)</cp:lastModifiedBy>
  <cp:revision>37</cp:revision>
  <cp:lastPrinted>2018-06-01T15:10:50Z</cp:lastPrinted>
  <dcterms:created xsi:type="dcterms:W3CDTF">2018-04-23T13:46:20Z</dcterms:created>
  <dcterms:modified xsi:type="dcterms:W3CDTF">2018-06-29T18:11:14Z</dcterms:modified>
</cp:coreProperties>
</file>